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4"/>
  </p:notesMasterIdLst>
  <p:sldIdLst>
    <p:sldId id="361" r:id="rId5"/>
    <p:sldId id="257" r:id="rId6"/>
    <p:sldId id="262" r:id="rId7"/>
    <p:sldId id="261" r:id="rId8"/>
    <p:sldId id="271" r:id="rId9"/>
    <p:sldId id="364" r:id="rId10"/>
    <p:sldId id="302" r:id="rId11"/>
    <p:sldId id="305" r:id="rId12"/>
    <p:sldId id="306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01a102e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01a102e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025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210232"/>
            <a:ext cx="6490178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08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>
            <a:off x="416314" y="3061077"/>
            <a:ext cx="8184545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Finalización ejercicio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32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Segunda Práctica Integradora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8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328" name="Google Shape;328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9" name="Google Shape;329;p8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87"/>
          <p:cNvSpPr txBox="1"/>
          <p:nvPr/>
        </p:nvSpPr>
        <p:spPr>
          <a:xfrm>
            <a:off x="394800" y="899375"/>
            <a:ext cx="8524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Práctica Integradora</a:t>
            </a:r>
            <a:endParaRPr sz="35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87"/>
          <p:cNvSpPr txBox="1"/>
          <p:nvPr/>
        </p:nvSpPr>
        <p:spPr>
          <a:xfrm>
            <a:off x="394800" y="1704300"/>
            <a:ext cx="4087823" cy="229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Consignas generales: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Completar el ejercicio iniciado en la clase 24. Agregar estrategias de login y jwt, con passport, y verificar que se pueda acceder a las rutas de post de heroes, según los roles configurados.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Analizar la interacción de passport con el router customizado utilizado en el ejercicio.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 descr="Programa de empleabilidad para conseguir trabajo remoto como software  developer | Talently Blog">
            <a:extLst>
              <a:ext uri="{FF2B5EF4-FFF2-40B4-BE49-F238E27FC236}">
                <a16:creationId xmlns:a16="http://schemas.microsoft.com/office/drawing/2014/main" id="{2ED3E15D-9F74-8CD8-E4E2-A038203B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23" y="1744729"/>
            <a:ext cx="4088319" cy="218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210</Words>
  <Application>Microsoft Office PowerPoint</Application>
  <PresentationFormat>Presentación en pantalla (16:9)</PresentationFormat>
  <Paragraphs>27</Paragraphs>
  <Slides>9</Slides>
  <Notes>9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Anton</vt:lpstr>
      <vt:lpstr>DM Sans</vt:lpstr>
      <vt:lpstr>Ink Free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49</cp:revision>
  <dcterms:modified xsi:type="dcterms:W3CDTF">2024-05-31T22:31:02Z</dcterms:modified>
</cp:coreProperties>
</file>